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5" r:id="rId7"/>
    <p:sldId id="266" r:id="rId8"/>
    <p:sldId id="262" r:id="rId9"/>
    <p:sldId id="263" r:id="rId10"/>
    <p:sldId id="264" r:id="rId11"/>
    <p:sldId id="267" r:id="rId12"/>
    <p:sldId id="268" r:id="rId13"/>
    <p:sldId id="271" r:id="rId14"/>
    <p:sldId id="270" r:id="rId15"/>
    <p:sldId id="269" r:id="rId16"/>
    <p:sldId id="272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286000"/>
            <a:ext cx="6934200" cy="1143000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2411353-4CB6-4569-8E12-511EBEBF0D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B9ED92-A997-44C7-A8F2-2EE816700D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914400"/>
            <a:ext cx="184785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914400"/>
            <a:ext cx="5391150" cy="518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F51DFF-A64C-49C5-A98E-D24649F964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6BEA2-13EC-4B97-B4F1-47FDC2A5BC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095D4-426D-4769-9F9C-08E6FA237A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19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38700" y="1981200"/>
            <a:ext cx="3619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0F0F4-D397-4F07-ACED-61A1B1622C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81B1F-DCF6-4D03-9B32-471A5714C3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4657E-AD1F-4918-BB4D-6A79481500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B103F-BD9E-4D0C-B645-7FAC8F038C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5D9448-7AD4-4AD6-996B-4787AC408A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44005A-1E4B-46FC-950A-C2D9C68E75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914400"/>
            <a:ext cx="7391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391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E01B9C1-9F32-4396-8DD8-3267505A773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5656" y="2204864"/>
            <a:ext cx="7128792" cy="1944216"/>
          </a:xfrm>
        </p:spPr>
        <p:txBody>
          <a:bodyPr/>
          <a:lstStyle/>
          <a:p>
            <a:r>
              <a:rPr lang="ru-RU" sz="4400" dirty="0" smtClean="0"/>
              <a:t>Творчество </a:t>
            </a:r>
            <a:br>
              <a:rPr lang="ru-RU" sz="4400" dirty="0" smtClean="0"/>
            </a:br>
            <a:r>
              <a:rPr lang="ru-RU" sz="4400" dirty="0" smtClean="0"/>
              <a:t>писателей-природоведов </a:t>
            </a:r>
            <a:br>
              <a:rPr lang="ru-RU" sz="4400" dirty="0" smtClean="0"/>
            </a:br>
            <a:r>
              <a:rPr lang="ru-RU" sz="4400" dirty="0" smtClean="0"/>
              <a:t>60-90- гг. ХХ века</a:t>
            </a:r>
            <a:endParaRPr lang="ru-RU" sz="44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55776" y="5877272"/>
            <a:ext cx="6400800" cy="769640"/>
          </a:xfrm>
        </p:spPr>
        <p:txBody>
          <a:bodyPr/>
          <a:lstStyle/>
          <a:p>
            <a:pPr algn="r"/>
            <a:r>
              <a:rPr lang="ru-RU" dirty="0" smtClean="0"/>
              <a:t>Методический материал к занятию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92696"/>
            <a:ext cx="8172400" cy="936104"/>
          </a:xfrm>
        </p:spPr>
        <p:txBody>
          <a:bodyPr/>
          <a:lstStyle/>
          <a:p>
            <a:pPr algn="ctr"/>
            <a:r>
              <a:rPr lang="ru-RU" sz="4000" dirty="0" err="1" smtClean="0"/>
              <a:t>Сахарн</a:t>
            </a:r>
            <a:r>
              <a:rPr lang="en-US" sz="4000" dirty="0" smtClean="0"/>
              <a:t>ó</a:t>
            </a:r>
            <a:r>
              <a:rPr lang="ru-RU" sz="4000" dirty="0" smtClean="0"/>
              <a:t>в Святослав Владимирович</a:t>
            </a:r>
            <a:endParaRPr lang="ru-RU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1844824"/>
            <a:ext cx="7848872" cy="482453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3000" dirty="0" smtClean="0"/>
              <a:t>1958 год – знакомство с В.Бианки.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О «Морских сказках» В.Бианки сказал: «Первая </a:t>
            </a:r>
            <a:r>
              <a:rPr lang="ru-RU" sz="2800" dirty="0" smtClean="0"/>
              <a:t>морская подводная книжка для детей». 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Главный совет Бианки – «..ездить и все видеть своими глазами». Также говорил: «Пишите каждый день».</a:t>
            </a:r>
          </a:p>
          <a:p>
            <a:pPr>
              <a:spcBef>
                <a:spcPts val="0"/>
              </a:spcBef>
            </a:pPr>
            <a:r>
              <a:rPr lang="ru-RU" sz="2800" u="sng" dirty="0" err="1" smtClean="0"/>
              <a:t>Св.Сахарнов</a:t>
            </a:r>
            <a:r>
              <a:rPr lang="ru-RU" sz="2800" u="sng" dirty="0" smtClean="0"/>
              <a:t> о себе</a:t>
            </a:r>
            <a:r>
              <a:rPr lang="ru-RU" sz="2800" dirty="0" smtClean="0"/>
              <a:t>: «Позвонили – собрался, полетел, поплыл; увидел – сфотографировал, рассказал». </a:t>
            </a:r>
          </a:p>
          <a:p>
            <a:pPr>
              <a:spcBef>
                <a:spcPts val="0"/>
              </a:spcBef>
            </a:pPr>
            <a:endParaRPr lang="ru-RU" sz="3000" dirty="0" smtClean="0"/>
          </a:p>
          <a:p>
            <a:pPr>
              <a:spcBef>
                <a:spcPts val="0"/>
              </a:spcBef>
            </a:pP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92696"/>
            <a:ext cx="8172400" cy="864096"/>
          </a:xfrm>
        </p:spPr>
        <p:txBody>
          <a:bodyPr/>
          <a:lstStyle/>
          <a:p>
            <a:pPr algn="ctr"/>
            <a:r>
              <a:rPr lang="ru-RU" sz="4000" dirty="0" smtClean="0"/>
              <a:t>Произведения для детей</a:t>
            </a:r>
            <a:endParaRPr lang="ru-RU" sz="4000" dirty="0"/>
          </a:p>
        </p:txBody>
      </p:sp>
      <p:pic>
        <p:nvPicPr>
          <p:cNvPr id="5" name="Рисунок 4" descr="72sdl-22-03-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599098"/>
            <a:ext cx="1728192" cy="244107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21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4365104"/>
            <a:ext cx="1800200" cy="22334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 descr="662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1700808"/>
            <a:ext cx="1944216" cy="223739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 descr="1073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64288" y="1700808"/>
            <a:ext cx="1800200" cy="23042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 descr="3097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1700808"/>
            <a:ext cx="1728192" cy="23042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 descr="770287_90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15816" y="4365104"/>
            <a:ext cx="1768996" cy="23762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10" descr="100040546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4048" y="4437112"/>
            <a:ext cx="1666474" cy="22414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Рисунок 11" descr="12741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20272" y="4365104"/>
            <a:ext cx="1905000" cy="23193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92696"/>
            <a:ext cx="8172400" cy="864096"/>
          </a:xfrm>
        </p:spPr>
        <p:txBody>
          <a:bodyPr/>
          <a:lstStyle/>
          <a:p>
            <a:pPr algn="ctr"/>
            <a:r>
              <a:rPr lang="ru-RU" sz="4000" dirty="0" smtClean="0"/>
              <a:t>Особенности творчества</a:t>
            </a:r>
            <a:endParaRPr lang="ru-RU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1628800"/>
            <a:ext cx="7920880" cy="5040560"/>
          </a:xfrm>
        </p:spPr>
        <p:txBody>
          <a:bodyPr/>
          <a:lstStyle/>
          <a:p>
            <a:pPr marL="514350" indent="-514350"/>
            <a:r>
              <a:rPr lang="ru-RU" sz="3000" dirty="0" smtClean="0"/>
              <a:t>Пишет о подводных глубинах, об обитателях морей и океанов.</a:t>
            </a:r>
          </a:p>
          <a:p>
            <a:pPr marL="514350" indent="-514350"/>
            <a:r>
              <a:rPr lang="ru-RU" sz="3000" dirty="0" smtClean="0"/>
              <a:t>Рассказывает, где живет, чем питается, как прячется от опасности огромное количество морских обитателей.</a:t>
            </a:r>
          </a:p>
          <a:p>
            <a:pPr marL="514350" indent="-514350"/>
            <a:r>
              <a:rPr lang="ru-RU" sz="3000" dirty="0" smtClean="0"/>
              <a:t>О стихийных бедствиях на Курилах (рассказ «Цунами»).</a:t>
            </a:r>
          </a:p>
          <a:p>
            <a:pPr marL="514350" indent="-514350"/>
            <a:r>
              <a:rPr lang="ru-RU" sz="3000" dirty="0" smtClean="0"/>
              <a:t>Герои его рассказов – люди романтических, мужественных профессий: моряки, рыбаки, водолазы.</a:t>
            </a:r>
          </a:p>
          <a:p>
            <a:pPr marL="514350" indent="-514350">
              <a:buNone/>
            </a:pPr>
            <a:endParaRPr lang="ru-RU" sz="3000" dirty="0" smtClean="0"/>
          </a:p>
          <a:p>
            <a:pPr marL="514350" lvl="0" indent="-514350">
              <a:buNone/>
            </a:pPr>
            <a:endParaRPr lang="ru-RU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92696"/>
            <a:ext cx="8172400" cy="720080"/>
          </a:xfrm>
        </p:spPr>
        <p:txBody>
          <a:bodyPr/>
          <a:lstStyle/>
          <a:p>
            <a:pPr algn="ctr"/>
            <a:r>
              <a:rPr lang="ru-RU" sz="4000" dirty="0" smtClean="0"/>
              <a:t>Особенности творчества</a:t>
            </a:r>
            <a:endParaRPr lang="ru-RU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1628800"/>
            <a:ext cx="7848872" cy="5040560"/>
          </a:xfrm>
        </p:spPr>
        <p:txBody>
          <a:bodyPr/>
          <a:lstStyle/>
          <a:p>
            <a:r>
              <a:rPr lang="ru-RU" sz="2800" dirty="0" smtClean="0"/>
              <a:t>Рассказ «Самый лучший пароход»: это не обязательно океанский лайнер, а незаметный буксир-труженик.</a:t>
            </a:r>
          </a:p>
          <a:p>
            <a:r>
              <a:rPr lang="ru-RU" sz="3000" dirty="0" smtClean="0"/>
              <a:t>Мир рассказов </a:t>
            </a:r>
            <a:r>
              <a:rPr lang="ru-RU" sz="3000" dirty="0" err="1" smtClean="0"/>
              <a:t>Св.Сахарнова</a:t>
            </a:r>
            <a:r>
              <a:rPr lang="ru-RU" sz="3000" dirty="0" smtClean="0"/>
              <a:t> – это мир красок: «мелкие рыжие водоросли», «красные перья облаков», «зеленая щетка трав».</a:t>
            </a:r>
          </a:p>
          <a:p>
            <a:r>
              <a:rPr lang="ru-RU" sz="2800" dirty="0" smtClean="0"/>
              <a:t>Жанры – рассказ-миниатюра (точная информация, биологические сведения о подводных животных); динамичный рассказ, сказка, повесть, очерк.</a:t>
            </a:r>
          </a:p>
          <a:p>
            <a:pPr marL="514350" indent="-514350">
              <a:buNone/>
            </a:pPr>
            <a:endParaRPr lang="ru-RU" sz="3000" dirty="0" smtClean="0"/>
          </a:p>
          <a:p>
            <a:pPr marL="514350" lvl="0" indent="-514350">
              <a:buNone/>
            </a:pPr>
            <a:endParaRPr lang="ru-RU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92696"/>
            <a:ext cx="8172400" cy="1296144"/>
          </a:xfrm>
        </p:spPr>
        <p:txBody>
          <a:bodyPr/>
          <a:lstStyle/>
          <a:p>
            <a:pPr algn="ctr"/>
            <a:r>
              <a:rPr lang="ru-RU" sz="4000" dirty="0" smtClean="0"/>
              <a:t>Особенности современной природоведческой книги</a:t>
            </a:r>
            <a:endParaRPr lang="ru-RU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2564904"/>
            <a:ext cx="7848872" cy="4104456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sz="3000" dirty="0" smtClean="0"/>
              <a:t>Опирается на лучшие традиции научно-познавательной природоведческой книги 30-40-х гг. ХХ века.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000" dirty="0" smtClean="0"/>
              <a:t>Учитывает современный уровень развития науки и техники.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000" dirty="0" smtClean="0"/>
              <a:t>В детскую литературу приходят «бывалые» люди: путешественники, моряки, ученые.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92696"/>
            <a:ext cx="8172400" cy="1296144"/>
          </a:xfrm>
        </p:spPr>
        <p:txBody>
          <a:bodyPr/>
          <a:lstStyle/>
          <a:p>
            <a:pPr algn="ctr"/>
            <a:r>
              <a:rPr lang="ru-RU" sz="4000" dirty="0" smtClean="0"/>
              <a:t>Особенности современной природоведческой книги</a:t>
            </a:r>
            <a:endParaRPr lang="ru-RU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2420888"/>
            <a:ext cx="7848872" cy="4248472"/>
          </a:xfrm>
        </p:spPr>
        <p:txBody>
          <a:bodyPr/>
          <a:lstStyle/>
          <a:p>
            <a:pPr marL="514350" lvl="0" indent="-514350">
              <a:buNone/>
            </a:pPr>
            <a:r>
              <a:rPr lang="ru-RU" sz="2800" dirty="0" smtClean="0"/>
              <a:t>4.   </a:t>
            </a:r>
            <a:r>
              <a:rPr lang="ru-RU" sz="3000" dirty="0" smtClean="0"/>
              <a:t>Значительно расширилась география книги – это рассказы об обитателях земли, воды, морей, океанов, пустынь, пещер, а также различных регионов – Дальнего Востока, Сибири, Арктики, Антарктиды и т.д.</a:t>
            </a:r>
          </a:p>
          <a:p>
            <a:pPr marL="514350" lvl="0" indent="-514350">
              <a:buNone/>
            </a:pPr>
            <a:r>
              <a:rPr lang="ru-RU" sz="3000" dirty="0" smtClean="0"/>
              <a:t>5.   Главная задача – </a:t>
            </a:r>
            <a:r>
              <a:rPr lang="ru-RU" sz="3000" u="sng" dirty="0" smtClean="0"/>
              <a:t>охрана</a:t>
            </a:r>
            <a:r>
              <a:rPr lang="ru-RU" sz="3000" dirty="0" smtClean="0"/>
              <a:t> окружающей природы, растительного и животного мира, основы экологического воспитания детей.</a:t>
            </a:r>
          </a:p>
          <a:p>
            <a:pPr>
              <a:spcBef>
                <a:spcPts val="0"/>
              </a:spcBef>
            </a:pP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23659" y="764704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   Гулистанский </a:t>
            </a:r>
            <a:r>
              <a:rPr lang="ru-RU" sz="3000" dirty="0"/>
              <a:t>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90" y="2060848"/>
            <a:ext cx="1643362" cy="149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848872" cy="1143000"/>
          </a:xfrm>
        </p:spPr>
        <p:txBody>
          <a:bodyPr/>
          <a:lstStyle/>
          <a:p>
            <a:pPr algn="ctr"/>
            <a:r>
              <a:rPr lang="ru-RU" dirty="0" smtClean="0"/>
              <a:t>Писатели-природоведы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556792"/>
            <a:ext cx="4040188" cy="639762"/>
          </a:xfrm>
        </p:spPr>
        <p:txBody>
          <a:bodyPr/>
          <a:lstStyle/>
          <a:p>
            <a:pPr algn="ctr"/>
            <a:r>
              <a:rPr lang="ru-RU" sz="3200" dirty="0" err="1" smtClean="0"/>
              <a:t>Г.А.Скребицкий</a:t>
            </a:r>
            <a:endParaRPr lang="ru-RU" sz="3200" dirty="0"/>
          </a:p>
        </p:txBody>
      </p:sp>
      <p:pic>
        <p:nvPicPr>
          <p:cNvPr id="7" name="Содержимое 6" descr="a45c00b1249bbe3554a4fdf6fb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8743" r="8947"/>
          <a:stretch>
            <a:fillRect/>
          </a:stretch>
        </p:blipFill>
        <p:spPr>
          <a:xfrm>
            <a:off x="1187624" y="2276872"/>
            <a:ext cx="3490178" cy="4240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1556792"/>
            <a:ext cx="4041775" cy="639762"/>
          </a:xfrm>
        </p:spPr>
        <p:txBody>
          <a:bodyPr/>
          <a:lstStyle/>
          <a:p>
            <a:pPr algn="ctr"/>
            <a:r>
              <a:rPr lang="ru-RU" sz="3200" dirty="0" err="1" smtClean="0"/>
              <a:t>Св.В.Сахарн</a:t>
            </a:r>
            <a:r>
              <a:rPr lang="en-US" sz="3200" dirty="0" smtClean="0"/>
              <a:t>ó</a:t>
            </a:r>
            <a:r>
              <a:rPr lang="ru-RU" sz="3200" dirty="0" smtClean="0"/>
              <a:t>в</a:t>
            </a:r>
            <a:endParaRPr lang="ru-RU" sz="3200" dirty="0"/>
          </a:p>
        </p:txBody>
      </p:sp>
      <p:pic>
        <p:nvPicPr>
          <p:cNvPr id="8" name="Содержимое 7" descr="0_b23d2_d3b6e07c_XL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 t="11687"/>
          <a:stretch>
            <a:fillRect/>
          </a:stretch>
        </p:blipFill>
        <p:spPr>
          <a:xfrm>
            <a:off x="5292080" y="2276872"/>
            <a:ext cx="3312368" cy="4281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92696"/>
            <a:ext cx="8172400" cy="936104"/>
          </a:xfrm>
        </p:spPr>
        <p:txBody>
          <a:bodyPr/>
          <a:lstStyle/>
          <a:p>
            <a:pPr algn="ctr"/>
            <a:r>
              <a:rPr lang="ru-RU" sz="4000" dirty="0" err="1" smtClean="0"/>
              <a:t>Скребицкий</a:t>
            </a:r>
            <a:r>
              <a:rPr lang="ru-RU" sz="4000" dirty="0" smtClean="0"/>
              <a:t> Георгий Алексеевич</a:t>
            </a:r>
            <a:endParaRPr lang="ru-RU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7864" y="1772816"/>
            <a:ext cx="5616624" cy="475252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3000" dirty="0" smtClean="0"/>
              <a:t>(1903 – 1964)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Родился в Москве.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Детство прошло в Тульской губернии (г.Чернь).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Окончил литературное отделение Института слова и Высший зоотехнический институт.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Кандидат биологических наук.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Писатель-натуралист.</a:t>
            </a:r>
            <a:endParaRPr lang="ru-RU" sz="3000" dirty="0"/>
          </a:p>
        </p:txBody>
      </p:sp>
      <p:pic>
        <p:nvPicPr>
          <p:cNvPr id="4" name="Рисунок 3" descr="Skrebick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060848"/>
            <a:ext cx="3059816" cy="39761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92696"/>
            <a:ext cx="8172400" cy="936104"/>
          </a:xfrm>
        </p:spPr>
        <p:txBody>
          <a:bodyPr/>
          <a:lstStyle/>
          <a:p>
            <a:pPr algn="ctr"/>
            <a:r>
              <a:rPr lang="ru-RU" sz="4000" dirty="0" err="1" smtClean="0"/>
              <a:t>Скребицкий</a:t>
            </a:r>
            <a:r>
              <a:rPr lang="ru-RU" sz="4000" dirty="0" smtClean="0"/>
              <a:t> Георгий Алексеевич</a:t>
            </a:r>
            <a:endParaRPr lang="ru-RU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1772816"/>
            <a:ext cx="7632848" cy="4752528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dirty="0" smtClean="0"/>
              <a:t>   </a:t>
            </a:r>
            <a:r>
              <a:rPr lang="ru-RU" u="sng" dirty="0" smtClean="0"/>
              <a:t>Главная задача творчества</a:t>
            </a:r>
            <a:r>
              <a:rPr lang="ru-RU" dirty="0" smtClean="0"/>
              <a:t>: «Пусть они – мои совсем еще юные читатели – узнают о том, как интересна жизнь любых, даже самых обычных животных; пусть попробуют внимательно понаблюдать за ними, полюбят их, а через них научатся понимать и любить и всю нашу сказочно богатую родную природу».</a:t>
            </a:r>
          </a:p>
          <a:p>
            <a:pPr>
              <a:spcBef>
                <a:spcPts val="0"/>
              </a:spcBef>
              <a:buNone/>
            </a:pPr>
            <a:endParaRPr lang="ru-RU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92696"/>
            <a:ext cx="8172400" cy="864096"/>
          </a:xfrm>
        </p:spPr>
        <p:txBody>
          <a:bodyPr/>
          <a:lstStyle/>
          <a:p>
            <a:pPr algn="ctr"/>
            <a:r>
              <a:rPr lang="ru-RU" dirty="0" smtClean="0"/>
              <a:t>Рассказы для детей</a:t>
            </a:r>
            <a:endParaRPr lang="ru-RU" dirty="0"/>
          </a:p>
        </p:txBody>
      </p:sp>
      <p:pic>
        <p:nvPicPr>
          <p:cNvPr id="5" name="Рисунок 4" descr="4916c3b2dd5525f3a675d73e8c4f4a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556792"/>
            <a:ext cx="1911194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Рисунок 5" descr="original.jpg"/>
          <p:cNvPicPr>
            <a:picLocks noChangeAspect="1"/>
          </p:cNvPicPr>
          <p:nvPr/>
        </p:nvPicPr>
        <p:blipFill>
          <a:blip r:embed="rId3" cstate="print"/>
          <a:srcRect b="8108"/>
          <a:stretch>
            <a:fillRect/>
          </a:stretch>
        </p:blipFill>
        <p:spPr>
          <a:xfrm>
            <a:off x="3995936" y="1484784"/>
            <a:ext cx="2050273" cy="28484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Рисунок 6" descr="large.jpg"/>
          <p:cNvPicPr>
            <a:picLocks noChangeAspect="1"/>
          </p:cNvPicPr>
          <p:nvPr/>
        </p:nvPicPr>
        <p:blipFill>
          <a:blip r:embed="rId4" cstate="print"/>
          <a:srcRect l="15980" t="12645" r="10311" b="11311"/>
          <a:stretch>
            <a:fillRect/>
          </a:stretch>
        </p:blipFill>
        <p:spPr>
          <a:xfrm>
            <a:off x="5580112" y="4010603"/>
            <a:ext cx="2016224" cy="2658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 descr="Skrebicky-420x5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1556792"/>
            <a:ext cx="1991498" cy="26173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Рисунок 9" descr="Georgij_Skrebitskij__Pro_nashih_ptit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39752" y="4149080"/>
            <a:ext cx="2049016" cy="25264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764704"/>
            <a:ext cx="7391400" cy="720080"/>
          </a:xfrm>
        </p:spPr>
        <p:txBody>
          <a:bodyPr/>
          <a:lstStyle/>
          <a:p>
            <a:pPr algn="ctr"/>
            <a:r>
              <a:rPr lang="ru-RU" sz="4000" dirty="0" smtClean="0"/>
              <a:t>Особенности творчества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1844824"/>
            <a:ext cx="7825680" cy="475252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3000" dirty="0" smtClean="0"/>
              <a:t>Рассказывает о скромной русской природе, которая сразу не бросается в глаза.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Главная тема творчества – дети и природа. Дети ходят в лес, </a:t>
            </a:r>
            <a:r>
              <a:rPr lang="ru-RU" sz="2800" dirty="0" smtClean="0"/>
              <a:t>удят рыбу, водятся с разными зверьками. 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Писатель сообщает читателям о том, как живут и питаются белки, как они два раза в год выращивают потомство и спасают его от зубов хитрой куницы, о повадках лисиц, медведей, барсуков. 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764704"/>
            <a:ext cx="7391400" cy="720080"/>
          </a:xfrm>
        </p:spPr>
        <p:txBody>
          <a:bodyPr/>
          <a:lstStyle/>
          <a:p>
            <a:pPr algn="ctr"/>
            <a:r>
              <a:rPr lang="ru-RU" sz="4000" dirty="0" smtClean="0"/>
              <a:t>Особенности творчества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628800"/>
            <a:ext cx="7920880" cy="496855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800" dirty="0" smtClean="0"/>
              <a:t>О том, что такое «зимняя спячка», как дикие животные и в домашних условиях сохраняют свои повадки, о дружбе диких и домашних животных. 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Кроме того, рассказывает о диких северных птицах-гагарах, об удивительной птичке коростеле-дергаче, о последнем лове рыбы и о многом другом. 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Все сведения строго научны и познавательны. 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Жанры – рассказы, сказки, лирические миниатюры.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92696"/>
            <a:ext cx="8172400" cy="936104"/>
          </a:xfrm>
        </p:spPr>
        <p:txBody>
          <a:bodyPr/>
          <a:lstStyle/>
          <a:p>
            <a:pPr algn="ctr"/>
            <a:r>
              <a:rPr lang="ru-RU" sz="4000" dirty="0" err="1" smtClean="0"/>
              <a:t>Сахарн</a:t>
            </a:r>
            <a:r>
              <a:rPr lang="en-US" sz="4000" dirty="0" smtClean="0"/>
              <a:t>ó</a:t>
            </a:r>
            <a:r>
              <a:rPr lang="ru-RU" sz="4000" dirty="0" smtClean="0"/>
              <a:t>в Святослав Владимирович</a:t>
            </a:r>
            <a:endParaRPr lang="ru-RU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59832" y="1916832"/>
            <a:ext cx="5904656" cy="475252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3000" dirty="0" smtClean="0"/>
              <a:t>(1923 – 2010)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Родился в </a:t>
            </a:r>
            <a:r>
              <a:rPr lang="ru-RU" sz="3000" dirty="0" err="1" smtClean="0"/>
              <a:t>г.Бахмут</a:t>
            </a:r>
            <a:r>
              <a:rPr lang="ru-RU" sz="3000" dirty="0" smtClean="0"/>
              <a:t> (Украина).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Окончил ЛВВМУ им.М.Фрунзе.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Принимал участие в ВОВ и в войне против Японии.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После войны служил на Дальнем Востоке штурманом торпедного катера.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Кандидат военно-морских наук.</a:t>
            </a:r>
          </a:p>
          <a:p>
            <a:pPr>
              <a:spcBef>
                <a:spcPts val="0"/>
              </a:spcBef>
              <a:buNone/>
            </a:pPr>
            <a:endParaRPr lang="ru-RU" sz="3000" dirty="0"/>
          </a:p>
        </p:txBody>
      </p:sp>
      <p:pic>
        <p:nvPicPr>
          <p:cNvPr id="5" name="Рисунок 4" descr="9211322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916832"/>
            <a:ext cx="2427704" cy="36450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692696"/>
            <a:ext cx="8172400" cy="936104"/>
          </a:xfrm>
        </p:spPr>
        <p:txBody>
          <a:bodyPr/>
          <a:lstStyle/>
          <a:p>
            <a:pPr algn="ctr"/>
            <a:r>
              <a:rPr lang="ru-RU" sz="4000" dirty="0" err="1" smtClean="0"/>
              <a:t>Сахарн</a:t>
            </a:r>
            <a:r>
              <a:rPr lang="en-US" sz="4000" dirty="0" smtClean="0"/>
              <a:t>ó</a:t>
            </a:r>
            <a:r>
              <a:rPr lang="ru-RU" sz="4000" dirty="0" smtClean="0"/>
              <a:t>в Святослав Владимирович</a:t>
            </a:r>
            <a:endParaRPr lang="ru-RU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87824" y="1844824"/>
            <a:ext cx="5976664" cy="482453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3000" dirty="0" smtClean="0"/>
              <a:t>Участник экспедиций в Арктику, на Командорские и Курильские острова, на Кубу.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В 1974 и 1977 гг. жил в заповедниках Танзании и Индии.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Начало творчества – 1954 год («Морские сказки»).</a:t>
            </a:r>
          </a:p>
          <a:p>
            <a:pPr>
              <a:spcBef>
                <a:spcPts val="0"/>
              </a:spcBef>
            </a:pPr>
            <a:r>
              <a:rPr lang="ru-RU" sz="3000" dirty="0" smtClean="0"/>
              <a:t>15 лет был главным редактором журнала «Костер».</a:t>
            </a:r>
          </a:p>
          <a:p>
            <a:pPr>
              <a:spcBef>
                <a:spcPts val="0"/>
              </a:spcBef>
            </a:pPr>
            <a:endParaRPr lang="ru-RU" sz="3000" dirty="0"/>
          </a:p>
        </p:txBody>
      </p:sp>
      <p:pic>
        <p:nvPicPr>
          <p:cNvPr id="6" name="Рисунок 5" descr="saharn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060848"/>
            <a:ext cx="2236465" cy="30538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ахарнов и Скребицкий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Сахарнов и Скребицкий</Template>
  <TotalTime>151</TotalTime>
  <Words>659</Words>
  <Application>Microsoft Office PowerPoint</Application>
  <PresentationFormat>Экран (4:3)</PresentationFormat>
  <Paragraphs>68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Times New Roman</vt:lpstr>
      <vt:lpstr>Сахарнов и Скребицкий</vt:lpstr>
      <vt:lpstr>Творчество  писателей-природоведов  60-90- гг. ХХ века</vt:lpstr>
      <vt:lpstr>Писатели-природоведы</vt:lpstr>
      <vt:lpstr>Скребицкий Георгий Алексеевич</vt:lpstr>
      <vt:lpstr>Скребицкий Георгий Алексеевич</vt:lpstr>
      <vt:lpstr>Рассказы для детей</vt:lpstr>
      <vt:lpstr>Особенности творчества</vt:lpstr>
      <vt:lpstr>Особенности творчества</vt:lpstr>
      <vt:lpstr>Сахарнóв Святослав Владимирович</vt:lpstr>
      <vt:lpstr>Сахарнóв Святослав Владимирович</vt:lpstr>
      <vt:lpstr>Сахарнóв Святослав Владимирович</vt:lpstr>
      <vt:lpstr>Произведения для детей</vt:lpstr>
      <vt:lpstr>Особенности творчества</vt:lpstr>
      <vt:lpstr>Особенности творчества</vt:lpstr>
      <vt:lpstr>Особенности современной природоведческой книги</vt:lpstr>
      <vt:lpstr>Особенности современной природоведческой книги</vt:lpstr>
      <vt:lpstr>Контактная информация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Творчество  писателей-природоведов  60-90- гг. ХХ века</dc:title>
  <dc:creator>Наталья</dc:creator>
  <cp:lastModifiedBy>User</cp:lastModifiedBy>
  <cp:revision>19</cp:revision>
  <dcterms:created xsi:type="dcterms:W3CDTF">2016-10-02T08:18:49Z</dcterms:created>
  <dcterms:modified xsi:type="dcterms:W3CDTF">2020-03-19T05:22:05Z</dcterms:modified>
</cp:coreProperties>
</file>